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BE03DE9-7356-4F85-A9B2-CD8B25235566}">
  <a:tblStyle styleId="{DBE03DE9-7356-4F85-A9B2-CD8B2523556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5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c868bf88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c868bf88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5bee75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5bee75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5bee75e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a5bee75e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5e85fe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5e85fe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a5e85fee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a5e85fe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8dd22066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8dd22066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bbbcfe6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bbbcfe6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c14fc72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c14fc72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868bf8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c868bf8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c868bf8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c868bf8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c868bf88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c868bf88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868bf88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868bf88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c868bf88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c868bf8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868bf88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c868bf88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9.jpg"/><Relationship Id="rId6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presentation/d/1pP5xnIX8FvuLbfUwAN0vgDeX0PtSve6n5iVeqg72sMw/edit?usp=sharing" TargetMode="External"/><Relationship Id="rId4" Type="http://schemas.openxmlformats.org/officeDocument/2006/relationships/image" Target="../media/image33.png"/><Relationship Id="rId5" Type="http://schemas.openxmlformats.org/officeDocument/2006/relationships/hyperlink" Target="https://docs.google.com/presentation/d/1pP5xnIX8FvuLbfUwAN0vgDeX0PtSve6n5iVeqg72sMw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hopingcar1201.azurewebsites.net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hyperlink" Target="https://docs.google.com/presentation/d/e/2PACX-1vTPg5hRV0QAZ_dnM4kIwEnA0Y_GDqUBQ4finiPcxbYz6CmZOsBuQA_9eDsImmlDL-YmUU8tOFMEzZuR/pub?start=false&amp;loop=false&amp;delayms=300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線上試衣間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雲端智慧衣櫃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開發員 : 余祥文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06125" y="3550650"/>
            <a:ext cx="15912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</a:t>
            </a:r>
            <a:endParaRPr b="1"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戴德仁</a:t>
            </a:r>
            <a:endParaRPr b="1"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    洪福成</a:t>
            </a:r>
            <a:endParaRPr b="1"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2667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許志強</a:t>
            </a:r>
            <a:endParaRPr b="1"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72390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麥睿</a:t>
            </a:r>
            <a:r>
              <a:rPr b="1"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恩</a:t>
            </a:r>
            <a:endParaRPr b="1"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44250" y="67150"/>
            <a:ext cx="52542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勞動部勞動力發展署桃竹苗分署幼獅職業訓練場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跨平台網路 應用班 108 年 B期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重構 列印優惠卷 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2018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智慧顯示展 負責 展品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004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65625"/>
            <a:ext cx="55626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3775" y="1170125"/>
            <a:ext cx="3437356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775" y="3113225"/>
            <a:ext cx="3437349" cy="19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2017 智慧顯示展 負責 展品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170125"/>
            <a:ext cx="3457575" cy="22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28911" l="0" r="0" t="29382"/>
          <a:stretch/>
        </p:blipFill>
        <p:spPr>
          <a:xfrm>
            <a:off x="4406104" y="1170125"/>
            <a:ext cx="4103747" cy="22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其他產品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076862" cy="12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23975" y="2760800"/>
            <a:ext cx="233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2010 - 2.7inch TFT Digital Camera_samsung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274" y="445013"/>
            <a:ext cx="23336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2928225" y="1962725"/>
            <a:ext cx="2333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2009 愛國者MID P8888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125" y="483075"/>
            <a:ext cx="3100325" cy="26536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5891275" y="33855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2009 譯典通N18安卓牛津詞典4.8高清屏 英業達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6924" y="2449625"/>
            <a:ext cx="2215000" cy="1798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3046975" y="4377375"/>
            <a:ext cx="22149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2008仁寶 4.8 win xp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285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其他產品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678425" cy="16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06999"/>
            <a:ext cx="2850600" cy="1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311700" y="2828925"/>
            <a:ext cx="2495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浩鑫電腦  產品 - 準系統 XPC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5292375" y="445025"/>
            <a:ext cx="106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專利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0538" y="1173125"/>
            <a:ext cx="269273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435" y="1173138"/>
            <a:ext cx="26441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063500" y="176875"/>
            <a:ext cx="101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感謝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9" name="Google Shape;189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01" y="955475"/>
            <a:ext cx="2984400" cy="38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889850" y="906213"/>
            <a:ext cx="3504000" cy="3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22222"/>
                </a:solidFill>
                <a:highlight>
                  <a:srgbClr val="F8F9FA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Cooperation is Power</a:t>
            </a:r>
            <a:endParaRPr sz="2400">
              <a:solidFill>
                <a:srgbClr val="222222"/>
              </a:solidFill>
              <a:highlight>
                <a:srgbClr val="F8F9FA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8F9FA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1: Make a commitment to go together.</a:t>
            </a:r>
            <a:endParaRPr>
              <a:solidFill>
                <a:srgbClr val="222222"/>
              </a:solidFill>
              <a:highlight>
                <a:srgbClr val="F8F9FA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2: A trip of thousands miles starts with the first step… so is cooperation.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3: While you walk, be open and share.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4: Walking together… needs organization.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5: The walk has difficult moments… Be there for each other…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6: In critical moments, know your values…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KEY 7: …and don’t forget to laugh and enjoy the moment.</a:t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939900" y="4780950"/>
            <a:ext cx="808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5"/>
              </a:rPr>
              <a:t>本文連結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開發背景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6043500" y="1130275"/>
            <a:ext cx="27888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1.1 開發背景：隨著時尚的流行與網路購物的普及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衣服的消費越來越方便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也造成廢棄衣物的增加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1.2 動機：幫助消費者精準購買到合適的衣著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減少廢棄衣物的環保 理念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1.3 目的：本專題製作線上試衣間以利 使用者模擬購買的衣物在各環境中與 個人體型中是否達到預期的效果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以減少錯誤購買的機會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更進一步增加雲端智慧衣櫃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藉由遠端資料庫紀錄使用者已有的衣物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以利快速搜索目前所需的衣物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並且廠商為目前收藏的衣物即時更新資訊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增加使用者自己收藏衣物產生新鮮搭配的想法</a:t>
            </a:r>
            <a:r>
              <a:rPr lang="zh-TW" sz="1100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68" name="Google Shape;68;p14"/>
          <p:cNvGraphicFramePr/>
          <p:nvPr/>
        </p:nvGraphicFramePr>
        <p:xfrm>
          <a:off x="128450" y="158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{DBE03DE9-7356-4F85-A9B2-CD8B25235566}</a:tableStyleId>
              </a:tblPr>
              <a:tblGrid>
                <a:gridCol w="2867025"/>
                <a:gridCol w="2867025"/>
              </a:tblGrid>
              <a:tr h="194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情境試衣間 (空)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搭配衣服 的 情境試衣間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50" y="1662100"/>
            <a:ext cx="27241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50" y="1662088"/>
            <a:ext cx="27241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投影片連結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程式連結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572000" y="45708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https://shopingcar1201.azurewebsites.net/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425" y="3113475"/>
            <a:ext cx="14954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572000" y="1219250"/>
            <a:ext cx="4260300" cy="1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ID1 : joeyo8234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pw : 1234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ID2 : guest123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pw : 1234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9563" y="2020850"/>
            <a:ext cx="149542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36100" y="3925750"/>
            <a:ext cx="3811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6"/>
              </a:rPr>
              <a:t>https://docs.google.com/presentation/d/e/2PACX-1vTPg5hRV0QAZ_dnM4kIwEnA0Y_GDqUBQ4finiPcxbYz6CmZOsBuQA_9eDsImmlDL-YmUU8tOFMEzZuR/pub?start=false&amp;loop=false&amp;delayms=3000</a:t>
            </a:r>
            <a:endParaRPr sz="1200"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1879525" y="1292475"/>
            <a:ext cx="1495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發佈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連結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Home Page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77941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214" y="1170125"/>
            <a:ext cx="2478191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4805" y="1170125"/>
            <a:ext cx="3276796" cy="344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註冊 與 登入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33152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325" y="1170125"/>
            <a:ext cx="321415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878" y="1170125"/>
            <a:ext cx="2988721" cy="3580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19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相簿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25" y="1170125"/>
            <a:ext cx="213814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6876625" y="184400"/>
            <a:ext cx="19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部落格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665" y="226275"/>
            <a:ext cx="229294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658" y="2017250"/>
            <a:ext cx="2464591" cy="2973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20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購物車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03658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388" y="1170125"/>
            <a:ext cx="305523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type="title"/>
          </p:nvPr>
        </p:nvSpPr>
        <p:spPr>
          <a:xfrm>
            <a:off x="3534450" y="445025"/>
            <a:ext cx="20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修改密碼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021" y="1170125"/>
            <a:ext cx="2442578" cy="3147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6547625" y="2741725"/>
            <a:ext cx="443400" cy="23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6547625" y="501375"/>
            <a:ext cx="20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登出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3D TEST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15994" t="0"/>
          <a:stretch/>
        </p:blipFill>
        <p:spPr>
          <a:xfrm>
            <a:off x="411325" y="1047300"/>
            <a:ext cx="646885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6993700" y="1470450"/>
            <a:ext cx="1976100" cy="2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在相同的頭型下 可選擇不同的眼鏡來搭配做比較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. 並 做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立體 360度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旋轉 與 放大縮小 確認搭配風格 與細節是否符合 消費者 需求.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Force Direct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7697" r="0" t="36680"/>
          <a:stretch/>
        </p:blipFill>
        <p:spPr>
          <a:xfrm>
            <a:off x="418450" y="1115875"/>
            <a:ext cx="5110425" cy="38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5936975" y="395475"/>
            <a:ext cx="263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點擊 node 可以顯示 該 node 與 鄰近 node 關係.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4344225" y="1379775"/>
            <a:ext cx="518100" cy="31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6059775" y="2285400"/>
            <a:ext cx="263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node 可以顯示 該 node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關係 圖片 與 node 名稱.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5" name="Google Shape;135;p21"/>
          <p:cNvCxnSpPr>
            <a:stCxn id="134" idx="1"/>
          </p:cNvCxnSpPr>
          <p:nvPr/>
        </p:nvCxnSpPr>
        <p:spPr>
          <a:xfrm flipH="1">
            <a:off x="5379975" y="2571750"/>
            <a:ext cx="679800" cy="33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1"/>
          <p:cNvCxnSpPr>
            <a:endCxn id="133" idx="3"/>
          </p:cNvCxnSpPr>
          <p:nvPr/>
        </p:nvCxnSpPr>
        <p:spPr>
          <a:xfrm flipH="1">
            <a:off x="4862325" y="834225"/>
            <a:ext cx="1227000" cy="70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1"/>
          <p:cNvSpPr txBox="1"/>
          <p:nvPr/>
        </p:nvSpPr>
        <p:spPr>
          <a:xfrm>
            <a:off x="5739225" y="3960150"/>
            <a:ext cx="2634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node 與 node </a:t>
            </a: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連結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根據 記錄使用者 試用過的 服飾 與 預計 場景 作為關聯依據.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8" name="Google Shape;138;p21"/>
          <p:cNvCxnSpPr>
            <a:stCxn id="137" idx="1"/>
          </p:cNvCxnSpPr>
          <p:nvPr/>
        </p:nvCxnSpPr>
        <p:spPr>
          <a:xfrm rot="10800000">
            <a:off x="4648425" y="3919350"/>
            <a:ext cx="1090800" cy="45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